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7" r:id="rId6"/>
    <p:sldId id="270" r:id="rId7"/>
    <p:sldId id="263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…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1BAA3E46-910C-FF7F-E5E3-B7A70B14B6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5831" y="205916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259986" y="3086629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25" name="Graphique 13" descr="Groupe de personnes avec un remplissage uni">
            <a:extLst>
              <a:ext uri="{FF2B5EF4-FFF2-40B4-BE49-F238E27FC236}">
                <a16:creationId xmlns:a16="http://schemas.microsoft.com/office/drawing/2014/main" id="{80707B3F-6700-3AB3-B68B-752D38CBA8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5185" y="3673871"/>
            <a:ext cx="466919" cy="47796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561988" y="4025752"/>
            <a:ext cx="964111" cy="1025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197AF73-AD9E-6A98-E216-4828D8D83309}"/>
              </a:ext>
            </a:extLst>
          </p:cNvPr>
          <p:cNvSpPr txBox="1"/>
          <p:nvPr/>
        </p:nvSpPr>
        <p:spPr>
          <a:xfrm>
            <a:off x="6343132" y="2799564"/>
            <a:ext cx="1741572" cy="118925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90,8</a:t>
            </a:r>
            <a:endParaRPr lang="fr-FR" sz="400" dirty="0">
              <a:solidFill>
                <a:srgbClr val="1F2C38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2023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39BC558-96C9-7514-7F71-E5CA7EEEF5B5}"/>
              </a:ext>
            </a:extLst>
          </p:cNvPr>
          <p:cNvSpPr txBox="1"/>
          <p:nvPr/>
        </p:nvSpPr>
        <p:spPr>
          <a:xfrm>
            <a:off x="440576" y="2587524"/>
            <a:ext cx="4969623" cy="8570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lvl="1"/>
            <a:r>
              <a:rPr lang="fr-FR" sz="1100" kern="2000" dirty="0">
                <a:solidFill>
                  <a:srgbClr val="000000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?</a:t>
            </a:r>
            <a:endParaRPr lang="fr-FR" sz="1100" kern="2000" dirty="0">
              <a:solidFill>
                <a:srgbClr val="000000"/>
              </a:solidFill>
              <a:latin typeface="Inter 18pt" panose="02000503000000020004" pitchFamily="2" charset="0"/>
              <a:ea typeface="Inter 18pt" panose="02000503000000020004" pitchFamily="2" charset="0"/>
              <a:cs typeface="Roboto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6" y="1909337"/>
            <a:ext cx="3536620" cy="26777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…</a:t>
            </a: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C56B258-132B-4901-2826-A7B501B832CD}"/>
              </a:ext>
            </a:extLst>
          </p:cNvPr>
          <p:cNvCxnSpPr>
            <a:cxnSpLocks/>
          </p:cNvCxnSpPr>
          <p:nvPr/>
        </p:nvCxnSpPr>
        <p:spPr>
          <a:xfrm>
            <a:off x="440576" y="2268850"/>
            <a:ext cx="445249" cy="0"/>
          </a:xfrm>
          <a:prstGeom prst="line">
            <a:avLst/>
          </a:prstGeom>
          <a:ln w="28575">
            <a:solidFill>
              <a:srgbClr val="44B0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D5CEFC4E-E19B-F026-668A-D9480BAA385A}"/>
              </a:ext>
            </a:extLst>
          </p:cNvPr>
          <p:cNvSpPr txBox="1"/>
          <p:nvPr/>
        </p:nvSpPr>
        <p:spPr>
          <a:xfrm>
            <a:off x="2028406" y="4958513"/>
            <a:ext cx="3962820" cy="8570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fr-FR"/>
            </a:defPPr>
            <a:lvl2pPr marL="0" lvl="1">
              <a:defRPr sz="1100" kern="200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</a:defRPr>
            </a:lvl2pPr>
          </a:lstStyle>
          <a:p>
            <a:pPr lvl="1" algn="just"/>
            <a:r>
              <a:rPr lang="fr-FR" dirty="0">
                <a:solidFill>
                  <a:srgbClr val="000000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…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EAA4DCF8-F1B5-245E-DEE0-EAA5846337B2}"/>
              </a:ext>
            </a:extLst>
          </p:cNvPr>
          <p:cNvSpPr txBox="1">
            <a:spLocks/>
          </p:cNvSpPr>
          <p:nvPr/>
        </p:nvSpPr>
        <p:spPr>
          <a:xfrm>
            <a:off x="2028405" y="4280326"/>
            <a:ext cx="3536620" cy="26777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Inter 18pt" panose="02000503000000020004" pitchFamily="2" charset="0"/>
              </a:rPr>
              <a:t>…</a:t>
            </a: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F112161E-B92F-E3F8-6624-154484674FAF}"/>
              </a:ext>
            </a:extLst>
          </p:cNvPr>
          <p:cNvCxnSpPr>
            <a:cxnSpLocks/>
          </p:cNvCxnSpPr>
          <p:nvPr/>
        </p:nvCxnSpPr>
        <p:spPr>
          <a:xfrm>
            <a:off x="2028405" y="4639839"/>
            <a:ext cx="445249" cy="0"/>
          </a:xfrm>
          <a:prstGeom prst="line">
            <a:avLst/>
          </a:prstGeom>
          <a:ln w="28575">
            <a:solidFill>
              <a:srgbClr val="44B0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2038</TotalTime>
  <Words>64</Words>
  <Application>Microsoft Office PowerPoint</Application>
  <PresentationFormat>Grand écran</PresentationFormat>
  <Paragraphs>27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3" baseType="lpstr"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1. …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Adrien VERGNAUD</cp:lastModifiedBy>
  <cp:revision>5</cp:revision>
  <dcterms:created xsi:type="dcterms:W3CDTF">2024-11-27T08:46:35Z</dcterms:created>
  <dcterms:modified xsi:type="dcterms:W3CDTF">2025-01-21T16:14:47Z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